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38"/>
  </p:notesMasterIdLst>
  <p:sldIdLst>
    <p:sldId id="257" r:id="rId2"/>
    <p:sldId id="259" r:id="rId3"/>
    <p:sldId id="261" r:id="rId4"/>
    <p:sldId id="291" r:id="rId5"/>
    <p:sldId id="263" r:id="rId6"/>
    <p:sldId id="293" r:id="rId7"/>
    <p:sldId id="265" r:id="rId8"/>
    <p:sldId id="29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7" r:id="rId20"/>
    <p:sldId id="278" r:id="rId21"/>
    <p:sldId id="276" r:id="rId22"/>
    <p:sldId id="279" r:id="rId23"/>
    <p:sldId id="282" r:id="rId24"/>
    <p:sldId id="288" r:id="rId25"/>
    <p:sldId id="280" r:id="rId26"/>
    <p:sldId id="296" r:id="rId27"/>
    <p:sldId id="283" r:id="rId28"/>
    <p:sldId id="284" r:id="rId29"/>
    <p:sldId id="285" r:id="rId30"/>
    <p:sldId id="297" r:id="rId31"/>
    <p:sldId id="286" r:id="rId32"/>
    <p:sldId id="289" r:id="rId33"/>
    <p:sldId id="287" r:id="rId34"/>
    <p:sldId id="298" r:id="rId35"/>
    <p:sldId id="299" r:id="rId36"/>
    <p:sldId id="30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юдмила" initials="Степанов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4" autoAdjust="0"/>
    <p:restoredTop sz="87476" autoAdjust="0"/>
  </p:normalViewPr>
  <p:slideViewPr>
    <p:cSldViewPr>
      <p:cViewPr>
        <p:scale>
          <a:sx n="60" d="100"/>
          <a:sy n="60" d="100"/>
        </p:scale>
        <p:origin x="-610" y="4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08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1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8E5E6-BFDF-4A14-B363-6A5F7FD2358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3F8DB-FE49-40EB-8217-788CC74FB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53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3F8DB-FE49-40EB-8217-788CC74FB14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72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C9748-DC37-4AF7-9450-8B5F6572F8CD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138B6-4BB7-4E2E-B7E9-01AA552FD4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09442" y="2492897"/>
            <a:ext cx="7117180" cy="2284484"/>
          </a:xfrm>
        </p:spPr>
        <p:txBody>
          <a:bodyPr/>
          <a:lstStyle/>
          <a:p>
            <a:r>
              <a:rPr lang="ru-RU" sz="3200" dirty="0" smtClean="0"/>
              <a:t>         </a:t>
            </a:r>
            <a:r>
              <a:rPr lang="ru-RU" sz="3200" dirty="0" smtClean="0">
                <a:solidFill>
                  <a:srgbClr val="002060"/>
                </a:solidFill>
              </a:rPr>
              <a:t>Проектная работа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         учащихся 2 класса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/>
              <a:t>    </a:t>
            </a:r>
            <a:r>
              <a:rPr lang="ru-RU" sz="3200" dirty="0" smtClean="0">
                <a:solidFill>
                  <a:srgbClr val="FF0000"/>
                </a:solidFill>
              </a:rPr>
              <a:t>«Математика вокруг нас»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71600" y="4797152"/>
            <a:ext cx="7117180" cy="131591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002060"/>
                </a:solidFill>
              </a:rPr>
              <a:t>Руководитель проекта: </a:t>
            </a:r>
            <a:r>
              <a:rPr lang="ru-RU" dirty="0" err="1" smtClean="0">
                <a:solidFill>
                  <a:srgbClr val="002060"/>
                </a:solidFill>
              </a:rPr>
              <a:t>Банницына</a:t>
            </a:r>
            <a:r>
              <a:rPr lang="ru-RU" dirty="0" smtClean="0">
                <a:solidFill>
                  <a:srgbClr val="002060"/>
                </a:solidFill>
              </a:rPr>
              <a:t> Л.С.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6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Desktop\Новая папка (5) - копия\DSCF01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72" y="476672"/>
            <a:ext cx="4573016" cy="5483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Людмила\Desktop\Новая папка (5) - копия\DSCF01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3816424" cy="54830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56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Desktop\Новая папка (5) - копия\DSCF01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0372"/>
            <a:ext cx="4176464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Людмила\Desktop\Новая папка (5) - копия\DSCF01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068960"/>
            <a:ext cx="3456384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718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Математика в быту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Людмила\Desktop\Новая папка (5)\DSCF01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2533451"/>
            <a:ext cx="3471863" cy="260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Мы заглянули в   школьную раздевалку. Здесь математика начинается с того, на какую высоту прибить вешалку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75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Какого размера сделать полки для обуви, чтобы уместилась вся обувь?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Людмила\Desktop\Новая папка (5)\DSCF01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81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Сколько надо столов и стульев, чтобы усадить всех учащихся? Сколько расставить чашек, чтобы напоить всех детей вкусным соком или чаем?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Людмила\Desktop\Новая папка (5)\DSCF02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2396404"/>
            <a:ext cx="3471863" cy="287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юдмила\Desktop\Новая папка (5)\DSCF01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2488" y="2384950"/>
            <a:ext cx="3470275" cy="29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0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Сколько надо взять овощей, чтобы приготовить витаминный салат для всех учеников школы?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Людмила\Desktop\Новая папка (5)\DSCF01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9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Нужно измерить длину и ширину зала, игровой, чтобы купить нужного размера ковёр; поставить определённой формы мебель.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Людмила\Desktop\Новая папка (5) - копия\DSCF01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63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1601148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В каждом доме установлены счётчики для определения количества расхода газа, воды, света.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А это всё цифры, цифры, цифры, которыми надо научиться пользоваться. В этом нам помогает математика.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Людмила\Desktop\Новая папка (5)\DSCF02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2541757"/>
            <a:ext cx="3471863" cy="258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Людмила\Desktop\Новая папка (5)\DSCF02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2488" y="2534566"/>
            <a:ext cx="3470275" cy="26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3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1313116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Математика на производстве     родителей, в профессии сотрудников школы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Мама  Эмиля работает на УПП в Елабуге, собирает прищепки для белья. Она точно должна знать, сколько прищепок должна собрать за 1 день, за 1 месяц. В этом ей помогает математика.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Людмила\Desktop\Новая папка (5)\DSCF01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2488" y="2534566"/>
            <a:ext cx="3470275" cy="26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74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4"/>
            <a:ext cx="7125113" cy="1584176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Мама Луизы домохозяйка. Она должна вовремя приготовить обед, в определённое время забрать Луизу из школы. Чтобы всё успеть, ей просто необходимо знание времени, а оно тоже связано с математикой.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Людмила\Desktop\Новая папка (5) - копия\DSCF01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6494" y="1968890"/>
            <a:ext cx="4971011" cy="372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04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56158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Проблема: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002060"/>
                </a:solidFill>
              </a:rPr>
              <a:t>«Может ли современный человек обойтись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без знания математики?»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Цель: </a:t>
            </a:r>
            <a:r>
              <a:rPr lang="ru-RU" sz="2400" dirty="0" smtClean="0">
                <a:solidFill>
                  <a:srgbClr val="002060"/>
                </a:solidFill>
              </a:rPr>
              <a:t>выяснить, какую роль играет математика в жизни человека?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Задачи: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002060"/>
                </a:solidFill>
              </a:rPr>
              <a:t>1.С помощью наблюдения, опроса одноклассников, взрослых узнать, как знание математики помогает людям в быту, на работе, в общении.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2. Познакомиться с народным творчеством, связанным с математикой.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3. Сделать выводы, рассказать о них другим учащимся.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87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0"/>
            <a:ext cx="7125113" cy="1584176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Мама Ангелины работает в кафе, готовит выпечку. Ей нужно отмерить точное количество муки, масла, молока, соли, сахара, чтобы испечь вкусные пирожки, лаваши. Здесь тоже помогает знание математики.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Людмила\Desktop\Новая папка (5)\DSCF0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2060848"/>
            <a:ext cx="539911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2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2" y="404664"/>
            <a:ext cx="7125113" cy="1584176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Тётя Наташа – школьная медсестра. Ей приходится выдавать точное количество таблеток больным ученикам, определять температуру тела, делать уколы в назначенное время. Без помощи математики тёте </a:t>
            </a:r>
            <a:r>
              <a:rPr lang="ru-RU" sz="2000" dirty="0">
                <a:solidFill>
                  <a:srgbClr val="002060"/>
                </a:solidFill>
              </a:rPr>
              <a:t>Н</a:t>
            </a:r>
            <a:r>
              <a:rPr lang="ru-RU" sz="2000" dirty="0" smtClean="0">
                <a:solidFill>
                  <a:srgbClr val="002060"/>
                </a:solidFill>
              </a:rPr>
              <a:t>аташе не обойтись.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Людмила\Desktop\Новая папка (5)\DSCF01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691276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4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88640"/>
            <a:ext cx="7125113" cy="1800200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Елена Николаевна – наш библиотекарь. Она ведёт учёт книг в школьной библиотеке. Знание математики помогает ей посчитать, сколько в библиотеке учебников для каждого класса по каждому предмету, сколько энциклопедий; сколько читателей посещают библиотеку.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Людмила\Desktop\Новая папка\DSC011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2204864"/>
            <a:ext cx="6556141" cy="40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8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Татьяне Владимировне математика помогает правильно измерить  и раскроить ткань.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Людмила\Desktop\Новая папка (5)\DSCF01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8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4"/>
            <a:ext cx="7125113" cy="119553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Юрию Сергеевичу знание математики помогают посчитать, сколько килограммов краски, метров линолеума нужно для ремонта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Людмила\Desktop\Новая папка (5)\DSCF0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677" y="1806575"/>
            <a:ext cx="5328645" cy="40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4849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3080" cy="187220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Математика в устном народном</a:t>
            </a:r>
            <a:r>
              <a:rPr lang="ru-RU" sz="2800" b="1" dirty="0" smtClean="0"/>
              <a:t>           </a:t>
            </a:r>
            <a:r>
              <a:rPr lang="ru-RU" sz="2400" b="1" dirty="0" smtClean="0">
                <a:solidFill>
                  <a:srgbClr val="FF0000"/>
                </a:solidFill>
              </a:rPr>
              <a:t>творчестве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 различных ситуациях используются пословицы и поговорки с числами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9" name="Picture 3" descr="C:\Users\Людмила\Desktop\Новая папка (5)\DSCF018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396043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Людмила\Desktop\Новая папка (5)\DSCF01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2488" y="2420888"/>
            <a:ext cx="408597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8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123080" cy="92447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В них заключена народная мудрость. Они предупреждают, советуют, учат нас, как поступать в различных ситуациях.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Людмила\Desktop\Новая папка (5)\DSCF01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1" y="3068960"/>
            <a:ext cx="396044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Людмила\Desktop\Новая папка (5)\DSCF01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2"/>
            <a:ext cx="4157984" cy="336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Математика вокруг нас.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И в книжках-малышках тоже!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Людмила\Desktop\Новая папка (5)\DSCF00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1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332656"/>
            <a:ext cx="7125113" cy="1728192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Работая над темой «Математика в  народном творчестве», мы нашли  много загадок, считалок, ребусов, </a:t>
            </a:r>
            <a:r>
              <a:rPr lang="ru-RU" sz="2000" dirty="0" err="1" smtClean="0">
                <a:solidFill>
                  <a:srgbClr val="002060"/>
                </a:solidFill>
              </a:rPr>
              <a:t>физминуток</a:t>
            </a:r>
            <a:r>
              <a:rPr lang="ru-RU" sz="2000" dirty="0" smtClean="0">
                <a:solidFill>
                  <a:srgbClr val="002060"/>
                </a:solidFill>
              </a:rPr>
              <a:t>, стихов, содержащих числа.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Мы записали их. У нас получился вот такой альбом.</a:t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Людмила\Desktop\Новая папка (5)\DSCF01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677" y="2204863"/>
            <a:ext cx="5328645" cy="365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1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Мы читали произведения, названия которых связаны с математикой.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Людмила\Desktop\Новая папка (5)\DSCF01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1806791"/>
            <a:ext cx="5399116" cy="405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3977412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       </a:t>
            </a:r>
            <a:r>
              <a:rPr lang="ru-RU" sz="2400" b="1" dirty="0" smtClean="0">
                <a:solidFill>
                  <a:srgbClr val="FF0000"/>
                </a:solidFill>
              </a:rPr>
              <a:t>План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            I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r>
              <a:rPr lang="en-US" sz="2000" dirty="0" smtClean="0">
                <a:solidFill>
                  <a:srgbClr val="002060"/>
                </a:solidFill>
              </a:rPr>
              <a:t>  </a:t>
            </a:r>
            <a:r>
              <a:rPr lang="ru-RU" sz="2000" dirty="0" smtClean="0">
                <a:solidFill>
                  <a:srgbClr val="002060"/>
                </a:solidFill>
              </a:rPr>
              <a:t>Введение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en-US" sz="2000" dirty="0" smtClean="0">
                <a:solidFill>
                  <a:srgbClr val="002060"/>
                </a:solidFill>
              </a:rPr>
              <a:t>            II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Основная часть</a:t>
            </a:r>
            <a:r>
              <a:rPr lang="en-US" sz="2000" dirty="0" smtClean="0">
                <a:solidFill>
                  <a:srgbClr val="002060"/>
                </a:solidFill>
              </a:rPr>
              <a:t/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 1</a:t>
            </a:r>
            <a:r>
              <a:rPr lang="ru-RU" sz="2000" dirty="0" smtClean="0">
                <a:solidFill>
                  <a:srgbClr val="002060"/>
                </a:solidFill>
              </a:rPr>
              <a:t>. Математика в быту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2. Математика на производстве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3. Математика в устном народном творчестве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      </a:t>
            </a:r>
            <a:r>
              <a:rPr lang="en-US" sz="2000" dirty="0" smtClean="0">
                <a:solidFill>
                  <a:srgbClr val="002060"/>
                </a:solidFill>
              </a:rPr>
              <a:t>III. </a:t>
            </a:r>
            <a:r>
              <a:rPr lang="ru-RU" sz="2000" dirty="0" smtClean="0">
                <a:solidFill>
                  <a:srgbClr val="002060"/>
                </a:solidFill>
              </a:rPr>
              <a:t>Выводы.</a:t>
            </a:r>
            <a:r>
              <a:rPr lang="en-US" sz="2000" dirty="0" smtClean="0">
                <a:solidFill>
                  <a:srgbClr val="002060"/>
                </a:solidFill>
              </a:rPr>
              <a:t/>
            </a:r>
            <a:br>
              <a:rPr lang="en-US" sz="2000" dirty="0" smtClean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     </a:t>
            </a:r>
            <a:r>
              <a:rPr lang="en-US" sz="2000" dirty="0" smtClean="0">
                <a:solidFill>
                  <a:srgbClr val="002060"/>
                </a:solidFill>
              </a:rPr>
              <a:t>IV.  </a:t>
            </a:r>
            <a:r>
              <a:rPr lang="ru-RU" sz="2000" dirty="0" smtClean="0">
                <a:solidFill>
                  <a:srgbClr val="002060"/>
                </a:solidFill>
              </a:rPr>
              <a:t>Литература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46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  На уроках математики мы разучивали стихи про цифры. Нашли и записали стихотворения, состоящие только из чисел.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Грустное стихотворение       Весёлое стихотворение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511  16                               2  15  42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5  20  337                           42  15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712  19                               37  08  5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2.000  0  47                        20!  20!  20!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          7  14  100  0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          2  00  13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                              37  08  5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            </a:t>
            </a:r>
            <a:r>
              <a:rPr lang="ru-RU" sz="2400" dirty="0" smtClean="0">
                <a:solidFill>
                  <a:srgbClr val="002060"/>
                </a:solidFill>
              </a:rPr>
              <a:t>20!  20!  20!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682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673156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 Решали задачи на смекалку: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Горели 7 свечей, две из них погасли. Сколько свечей осталось?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На ветке сидели 7 воробьёв. Кошка схватила одного. Сколько воробьёв осталось?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218" name="Picture 2" descr="C:\Users\Людмила\Desktop\Новая папка (2)\DSCF0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2442" y="2708920"/>
            <a:ext cx="53991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59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188640"/>
            <a:ext cx="2914486" cy="1944215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На коррекционных занятиях мы разгадываем загадки и ребусы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Людмила\Desktop\Новая папка (5)\DSCF01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908721"/>
            <a:ext cx="4392487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09442" y="2204864"/>
            <a:ext cx="2660650" cy="3656184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dirty="0" smtClean="0">
                <a:solidFill>
                  <a:srgbClr val="002060"/>
                </a:solidFill>
              </a:rPr>
              <a:t>1. 77 одёжек и все без застёжек.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2. Сидит дед в сто шуб одет; кто его раздевает, тот слёзы проливает.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3. Одна нога и та без башмака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325524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На всех уроках мы делаем </a:t>
            </a:r>
            <a:r>
              <a:rPr lang="ru-RU" sz="2000" dirty="0" err="1" smtClean="0">
                <a:solidFill>
                  <a:srgbClr val="002060"/>
                </a:solidFill>
              </a:rPr>
              <a:t>физминутки</a:t>
            </a:r>
            <a:r>
              <a:rPr lang="ru-RU" sz="2000" dirty="0" smtClean="0">
                <a:solidFill>
                  <a:srgbClr val="002060"/>
                </a:solidFill>
              </a:rPr>
              <a:t> со стихами. В стихах - тоже математика.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Людмила\Desktop\Новая папка (5)\DSCF009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2534294"/>
            <a:ext cx="3471863" cy="260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…Раз - подняться, потянуться.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Два - согнуться, разогнуться.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Три - в ладоши три хлопка,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Головою три кивка.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На четыре  – руки шире,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Пять – руками помахать.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Шесть и семь – с улыбкой встать.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Восемь – можно день начать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179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20687"/>
            <a:ext cx="2660650" cy="10112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Заключение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628800"/>
            <a:ext cx="3346564" cy="4677371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Математика  играет огромную роль в жизни людей. Она сопровождает человека с момента его рождения.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Математика присутствует в доме каждого человека, в произведениях народного творчества, в общении людей.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Математика помогает в быту, родителям и взрослым – в профессии.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Без знания математики современному человеку не обойтись!</a:t>
            </a:r>
          </a:p>
          <a:p>
            <a:r>
              <a:rPr lang="ru-RU" sz="1600" dirty="0" smtClean="0"/>
              <a:t>.</a:t>
            </a:r>
          </a:p>
        </p:txBody>
      </p:sp>
      <p:pic>
        <p:nvPicPr>
          <p:cNvPr id="2050" name="Picture 2" descr="C:\Users\Людмила\Desktop\Новая папка (5)\DSCF0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2" y="1844824"/>
            <a:ext cx="4967609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0233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76672"/>
            <a:ext cx="7125113" cy="547260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Литература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1. Быкова В.В. «Хрестоматия по литературе для начальной школы». Филологическое сообщество «Слово». АСТ, Москва 1996г.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2. Волина В.В. «Праздник числа». М.: «Знание» 1993 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3. Климанова Л.Ф. и др. «Литературное чтение», 2 класс. М.: «Просвещение» 2012 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4. Моро М.И. «Математика», 1,2 </a:t>
            </a:r>
            <a:r>
              <a:rPr lang="ru-RU" sz="2000" dirty="0" err="1" smtClean="0">
                <a:solidFill>
                  <a:srgbClr val="002060"/>
                </a:solidFill>
              </a:rPr>
              <a:t>кл</a:t>
            </a:r>
            <a:r>
              <a:rPr lang="ru-RU" sz="2000" dirty="0" smtClean="0">
                <a:solidFill>
                  <a:srgbClr val="002060"/>
                </a:solidFill>
              </a:rPr>
              <a:t>. М.: «Просвещение» 2011 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5. Розе Т.В. «Большой толковый словарь пословиц и поговорок русского языка для детей. М.:ОЛМА Медиа Групп, 2010 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6. Сербина Е.В. «Математика для малышей», М.: «Просвещение» 1992 г.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7. </a:t>
            </a:r>
            <a:r>
              <a:rPr lang="ru-RU" sz="2000" dirty="0" err="1" smtClean="0">
                <a:solidFill>
                  <a:srgbClr val="002060"/>
                </a:solidFill>
              </a:rPr>
              <a:t>Тарабарин</a:t>
            </a:r>
            <a:r>
              <a:rPr lang="ru-RU" sz="2000" dirty="0" smtClean="0">
                <a:solidFill>
                  <a:srgbClr val="002060"/>
                </a:solidFill>
              </a:rPr>
              <a:t> Т.Н. «И учёба, и игра». Ярославль: «Академия развития» 1997 г.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066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3905404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Мы благодарим наших родителей, воспитателей, сотрудников школы за оказанную помощь в работе над проектом!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             С уважением учащиеся 2 класса.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253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1529140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Введение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Почти два года мы изучаем математику в школе. Мы учимся решать уравнения, примеры, задачи.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002060"/>
                </a:solidFill>
              </a:rPr>
              <a:t>А это всё числа, цифры…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Людмила\Desktop\Новая папка (5)\DSCF00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533451"/>
            <a:ext cx="3471863" cy="260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юдмила\Desktop\Картинки для презент\DSC010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2492896"/>
            <a:ext cx="347027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99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Почему так много внимания уделяется математике?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Людмила\Desktop\Новая папка (5)\DSCF0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1806575"/>
            <a:ext cx="5403850" cy="40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55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4337452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      </a:t>
            </a:r>
            <a:r>
              <a:rPr lang="ru-RU" sz="2400" b="1" dirty="0" smtClean="0">
                <a:solidFill>
                  <a:srgbClr val="FF0000"/>
                </a:solidFill>
              </a:rPr>
              <a:t>Гипотеза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Мы предполагаем, что в ходе исследования, узнаем, какую роль играет математика в жизни человека; как знание математики помогает людям в быту, в профессии, на производстве, и ответим на вопрос «Может ли современный человек обойтись без знания математики?»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Математика присутствует в доме каждого  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современного человека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6" y="2204864"/>
            <a:ext cx="5932487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1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Она сопровождает нас с момента рождения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Людмила\Desktop\Новая папка (5)\DSCF0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1844823"/>
            <a:ext cx="5352851" cy="401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523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Людмила\Desktop\Новая папка (5) - копия\DSCF01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453650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Людмила\Desktop\Новая папка (5) - копия\DSCF01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01008"/>
            <a:ext cx="4824536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602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1817</TotalTime>
  <Words>663</Words>
  <Application>Microsoft Office PowerPoint</Application>
  <PresentationFormat>Экран (4:3)</PresentationFormat>
  <Paragraphs>64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Winter</vt:lpstr>
      <vt:lpstr>         Проектная работа          учащихся 2 класса     «Математика вокруг нас»</vt:lpstr>
      <vt:lpstr>Проблема: «Может ли современный человек обойтись без знания математики?» Цель: выяснить, какую роль играет математика в жизни человека? Задачи:  1.С помощью наблюдения, опроса одноклассников, взрослых узнать, как знание математики помогает людям в быту, на работе, в общении. 2. Познакомиться с народным творчеством, связанным с математикой. 3. Сделать выводы, рассказать о них другим учащимся.</vt:lpstr>
      <vt:lpstr>       План              I.  Введение             II. Основная часть   1. Математика в быту   2. Математика на производстве   3. Математика в устном народном творчестве             III. Выводы.             IV.  Литература.</vt:lpstr>
      <vt:lpstr> Введение  Почти два года мы изучаем математику в школе. Мы учимся решать уравнения, примеры, задачи. А это всё числа, цифры…</vt:lpstr>
      <vt:lpstr>Почему так много внимания уделяется математике?</vt:lpstr>
      <vt:lpstr>                 Гипотеза  Мы предполагаем, что в ходе исследования, узнаем, какую роль играет математика в жизни человека; как знание математики помогает людям в быту, в профессии, на производстве, и ответим на вопрос «Может ли современный человек обойтись без знания математики?»</vt:lpstr>
      <vt:lpstr>Математика присутствует в доме каждого   современного человека</vt:lpstr>
      <vt:lpstr>Она сопровождает нас с момента рождения</vt:lpstr>
      <vt:lpstr>Презентация PowerPoint</vt:lpstr>
      <vt:lpstr>Презентация PowerPoint</vt:lpstr>
      <vt:lpstr>Презентация PowerPoint</vt:lpstr>
      <vt:lpstr>          Математика в быту </vt:lpstr>
      <vt:lpstr>Какого размера сделать полки для обуви, чтобы уместилась вся обувь?</vt:lpstr>
      <vt:lpstr>Сколько надо столов и стульев, чтобы усадить всех учащихся? Сколько расставить чашек, чтобы напоить всех детей вкусным соком или чаем?</vt:lpstr>
      <vt:lpstr>Сколько надо взять овощей, чтобы приготовить витаминный салат для всех учеников школы?</vt:lpstr>
      <vt:lpstr>Нужно измерить длину и ширину зала, игровой, чтобы купить нужного размера ковёр; поставить определённой формы мебель.</vt:lpstr>
      <vt:lpstr>В каждом доме установлены счётчики для определения количества расхода газа, воды, света. А это всё цифры, цифры, цифры, которыми надо научиться пользоваться. В этом нам помогает математика.</vt:lpstr>
      <vt:lpstr>Математика на производстве     родителей, в профессии сотрудников школы</vt:lpstr>
      <vt:lpstr>Мама Луизы домохозяйка. Она должна вовремя приготовить обед, в определённое время забрать Луизу из школы. Чтобы всё успеть, ей просто необходимо знание времени, а оно тоже связано с математикой.</vt:lpstr>
      <vt:lpstr>Мама Ангелины работает в кафе, готовит выпечку. Ей нужно отмерить точное количество муки, масла, молока, соли, сахара, чтобы испечь вкусные пирожки, лаваши. Здесь тоже помогает знание математики.</vt:lpstr>
      <vt:lpstr>Тётя Наташа – школьная медсестра. Ей приходится выдавать точное количество таблеток больным ученикам, определять температуру тела, делать уколы в назначенное время. Без помощи математики тёте Наташе не обойтись.</vt:lpstr>
      <vt:lpstr>Елена Николаевна – наш библиотекарь. Она ведёт учёт книг в школьной библиотеке. Знание математики помогает ей посчитать, сколько в библиотеке учебников для каждого класса по каждому предмету, сколько энциклопедий; сколько читателей посещают библиотеку.</vt:lpstr>
      <vt:lpstr>Татьяне Владимировне математика помогает правильно измерить  и раскроить ткань. </vt:lpstr>
      <vt:lpstr>Юрию Сергеевичу знание математики помогают посчитать, сколько килограммов краски, метров линолеума нужно для ремонта</vt:lpstr>
      <vt:lpstr>Математика в устном народном           творчестве  В различных ситуациях используются пословицы и поговорки с числами</vt:lpstr>
      <vt:lpstr>В них заключена народная мудрость. Они предупреждают, советуют, учат нас, как поступать в различных ситуациях.</vt:lpstr>
      <vt:lpstr>Математика вокруг нас. И в книжках-малышках тоже!</vt:lpstr>
      <vt:lpstr>Работая над темой «Математика в  народном творчестве», мы нашли  много загадок, считалок, ребусов, физминуток, стихов, содержащих числа. Мы записали их. У нас получился вот такой альбом. </vt:lpstr>
      <vt:lpstr>Мы читали произведения, названия которых связаны с математикой.</vt:lpstr>
      <vt:lpstr>   На уроках математики мы разучивали стихи про цифры. Нашли и записали стихотворения, состоящие только из чисел.</vt:lpstr>
      <vt:lpstr> Решали задачи на смекалку: Горели 7 свечей, две из них погасли. Сколько свечей осталось? На ветке сидели 7 воробьёв. Кошка схватила одного. Сколько воробьёв осталось?</vt:lpstr>
      <vt:lpstr>На коррекционных занятиях мы разгадываем загадки и ребусы</vt:lpstr>
      <vt:lpstr>На всех уроках мы делаем физминутки со стихами. В стихах - тоже математика.</vt:lpstr>
      <vt:lpstr>Заключение</vt:lpstr>
      <vt:lpstr>Литература  1. Быкова В.В. «Хрестоматия по литературе для начальной школы». Филологическое сообщество «Слово». АСТ, Москва 1996г. 2. Волина В.В. «Праздник числа». М.: «Знание» 1993 г. 3. Климанова Л.Ф. и др. «Литературное чтение», 2 класс. М.: «Просвещение» 2012 г. 4. Моро М.И. «Математика», 1,2 кл. М.: «Просвещение» 2011 г. 5. Розе Т.В. «Большой толковый словарь пословиц и поговорок русского языка для детей. М.:ОЛМА Медиа Групп, 2010 г. 6. Сербина Е.В. «Математика для малышей», М.: «Просвещение» 1992 г. 7. Тарабарин Т.Н. «И учёба, и игра». Ярославль: «Академия развития» 1997 г.</vt:lpstr>
      <vt:lpstr>   Мы благодарим наших родителей, воспитателей, сотрудников школы за оказанную помощь в работе над проектом!                      С уважением учащиеся 2 класса.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Цифры</dc:title>
  <dc:creator>Людмила</dc:creator>
  <cp:lastModifiedBy>Людмила</cp:lastModifiedBy>
  <cp:revision>186</cp:revision>
  <dcterms:created xsi:type="dcterms:W3CDTF">2013-03-03T07:05:28Z</dcterms:created>
  <dcterms:modified xsi:type="dcterms:W3CDTF">2013-11-18T10:01:29Z</dcterms:modified>
</cp:coreProperties>
</file>